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310" r:id="rId5"/>
    <p:sldId id="311" r:id="rId6"/>
    <p:sldId id="309" r:id="rId7"/>
    <p:sldId id="312" r:id="rId8"/>
    <p:sldId id="313" r:id="rId9"/>
    <p:sldId id="315" r:id="rId10"/>
    <p:sldId id="314" r:id="rId11"/>
  </p:sldIdLst>
  <p:sldSz cx="9144000" cy="5143500" type="screen16x9"/>
  <p:notesSz cx="6797675" cy="9926638"/>
  <p:defaultTextStyle>
    <a:defPPr>
      <a:defRPr lang="fr-FR"/>
    </a:defPPr>
    <a:lvl1pPr marL="0" algn="l" defTabSz="4114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1480" algn="l" defTabSz="4114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2960" algn="l" defTabSz="4114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34440" algn="l" defTabSz="4114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45920" algn="l" defTabSz="4114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57400" algn="l" defTabSz="4114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68880" algn="l" defTabSz="4114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80360" algn="l" defTabSz="4114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91840" algn="l" defTabSz="4114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3531" userDrawn="1">
          <p15:clr>
            <a:srgbClr val="A4A3A4"/>
          </p15:clr>
        </p15:guide>
        <p15:guide id="4" orient="horz" pos="3238" userDrawn="1">
          <p15:clr>
            <a:srgbClr val="A4A3A4"/>
          </p15:clr>
        </p15:guide>
        <p15:guide id="5" pos="6035" userDrawn="1">
          <p15:clr>
            <a:srgbClr val="A4A3A4"/>
          </p15:clr>
        </p15:guide>
        <p15:guide id="11" pos="2880" userDrawn="1">
          <p15:clr>
            <a:srgbClr val="A4A3A4"/>
          </p15:clr>
        </p15:guide>
        <p15:guide id="12" orient="horz" pos="3178">
          <p15:clr>
            <a:srgbClr val="A4A3A4"/>
          </p15:clr>
        </p15:guide>
        <p15:guide id="13" orient="horz" pos="2914">
          <p15:clr>
            <a:srgbClr val="A4A3A4"/>
          </p15:clr>
        </p15:guide>
        <p15:guide id="14" pos="544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onio Jose Vila Garcia" initials="AJVG" lastIdx="0" clrIdx="0">
    <p:extLst>
      <p:ext uri="{19B8F6BF-5375-455C-9EA6-DF929625EA0E}">
        <p15:presenceInfo xmlns:p15="http://schemas.microsoft.com/office/powerpoint/2012/main" userId="S-1-5-21-1220945662-308236825-1177238915-292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2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A111915-BE36-4E01-A7E5-04B1672EAD32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21" autoAdjust="0"/>
    <p:restoredTop sz="94660"/>
  </p:normalViewPr>
  <p:slideViewPr>
    <p:cSldViewPr snapToGrid="0" snapToObjects="1">
      <p:cViewPr>
        <p:scale>
          <a:sx n="125" d="100"/>
          <a:sy n="125" d="100"/>
        </p:scale>
        <p:origin x="360" y="420"/>
      </p:cViewPr>
      <p:guideLst>
        <p:guide orient="horz" pos="3531"/>
        <p:guide orient="horz" pos="3238"/>
        <p:guide pos="6035"/>
        <p:guide pos="2880"/>
        <p:guide orient="horz" pos="3178"/>
        <p:guide orient="horz" pos="2914"/>
        <p:guide pos="544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3168" y="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CCF115-A56B-9C40-9875-8A1DC87475BE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591395-F10E-A54F-A52F-FF6EE9251E9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8636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30C7B-F22A-A74D-9FA0-EEA88DB12A21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10ED8-D5EE-6545-A70A-F50ED42D7639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5135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148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1480" algn="l" defTabSz="41148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2960" algn="l" defTabSz="41148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34440" algn="l" defTabSz="41148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45920" algn="l" defTabSz="41148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57400" algn="l" defTabSz="41148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68880" algn="l" defTabSz="41148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80360" algn="l" defTabSz="41148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91840" algn="l" defTabSz="41148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Espace réservé du contenu 5"/>
          <p:cNvSpPr>
            <a:spLocks noGrp="1"/>
          </p:cNvSpPr>
          <p:nvPr>
            <p:ph sz="quarter" idx="13" hasCustomPrompt="1"/>
          </p:nvPr>
        </p:nvSpPr>
        <p:spPr>
          <a:xfrm>
            <a:off x="503238" y="990362"/>
            <a:ext cx="8119269" cy="351758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dirty="0" smtClean="0"/>
              <a:t>Contenido</a:t>
            </a:r>
            <a:endParaRPr lang="fr-FR" dirty="0"/>
          </a:p>
        </p:txBody>
      </p:sp>
      <p:sp>
        <p:nvSpPr>
          <p:cNvPr id="4" name="Espace réservé du titre 10"/>
          <p:cNvSpPr>
            <a:spLocks noGrp="1"/>
          </p:cNvSpPr>
          <p:nvPr>
            <p:ph type="title" hasCustomPrompt="1"/>
          </p:nvPr>
        </p:nvSpPr>
        <p:spPr>
          <a:xfrm>
            <a:off x="503238" y="295716"/>
            <a:ext cx="8137525" cy="494847"/>
          </a:xfrm>
          <a:prstGeom prst="rect">
            <a:avLst/>
          </a:prstGeom>
          <a:ln>
            <a:noFill/>
          </a:ln>
        </p:spPr>
        <p:txBody>
          <a:bodyPr vert="horz" lIns="0" tIns="41148" rIns="0" bIns="41148" rtlCol="0" anchor="ctr">
            <a:noAutofit/>
          </a:bodyPr>
          <a:lstStyle/>
          <a:p>
            <a:pPr marL="0" lvl="0"/>
            <a:r>
              <a:rPr lang="fr-FR" sz="2800" dirty="0" smtClean="0"/>
              <a:t>Haga clic para agregar el título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423338076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  <p:extLst mod="1">
    <p:ext uri="{DCECCB84-F9BA-43D5-87BE-67443E8EF086}">
      <p15:sldGuideLst xmlns:p15="http://schemas.microsoft.com/office/powerpoint/2012/main">
        <p15:guide id="1" orient="horz" pos="485" userDrawn="1">
          <p15:clr>
            <a:srgbClr val="FBAE40"/>
          </p15:clr>
        </p15:guide>
        <p15:guide id="2" orient="horz" pos="689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et légende 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contenu 5"/>
          <p:cNvSpPr>
            <a:spLocks noGrp="1"/>
          </p:cNvSpPr>
          <p:nvPr>
            <p:ph sz="quarter" idx="15" hasCustomPrompt="1"/>
          </p:nvPr>
        </p:nvSpPr>
        <p:spPr>
          <a:xfrm>
            <a:off x="503238" y="990362"/>
            <a:ext cx="3944938" cy="3064432"/>
          </a:xfrm>
          <a:ln>
            <a:noFill/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dirty="0" smtClean="0"/>
              <a:t>Contenido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7" hasCustomPrompt="1"/>
          </p:nvPr>
        </p:nvSpPr>
        <p:spPr>
          <a:xfrm>
            <a:off x="503238" y="4119088"/>
            <a:ext cx="3944461" cy="321468"/>
          </a:xfrm>
        </p:spPr>
        <p:txBody>
          <a:bodyPr/>
          <a:lstStyle>
            <a:lvl1pPr marL="0" indent="0">
              <a:buNone/>
              <a:defRPr lang="fr-FR" sz="1200" b="0" kern="1200" dirty="0" smtClean="0">
                <a:solidFill>
                  <a:schemeClr val="tx1"/>
                </a:solidFill>
                <a:latin typeface="+mn-lt"/>
                <a:ea typeface="+mn-ea"/>
                <a:cs typeface="Century Gothic"/>
              </a:defRPr>
            </a:lvl1pPr>
          </a:lstStyle>
          <a:p>
            <a:pPr lvl="0"/>
            <a:r>
              <a:rPr lang="es-ES" dirty="0" smtClean="0">
                <a:effectLst/>
              </a:rPr>
              <a:t>Haga clic para editar el pie de foto</a:t>
            </a:r>
            <a:endParaRPr lang="fr-FR" dirty="0" smtClean="0"/>
          </a:p>
        </p:txBody>
      </p:sp>
      <p:sp>
        <p:nvSpPr>
          <p:cNvPr id="10" name="Espace réservé du contenu 5"/>
          <p:cNvSpPr>
            <a:spLocks noGrp="1"/>
          </p:cNvSpPr>
          <p:nvPr>
            <p:ph sz="quarter" idx="18" hasCustomPrompt="1"/>
          </p:nvPr>
        </p:nvSpPr>
        <p:spPr>
          <a:xfrm>
            <a:off x="4695825" y="990362"/>
            <a:ext cx="3944938" cy="3064432"/>
          </a:xfrm>
          <a:ln>
            <a:noFill/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dirty="0" smtClean="0"/>
              <a:t>Contenido</a:t>
            </a:r>
            <a:endParaRPr lang="fr-FR" dirty="0"/>
          </a:p>
        </p:txBody>
      </p:sp>
      <p:sp>
        <p:nvSpPr>
          <p:cNvPr id="11" name="Espace réservé du texte 6"/>
          <p:cNvSpPr>
            <a:spLocks noGrp="1"/>
          </p:cNvSpPr>
          <p:nvPr>
            <p:ph type="body" sz="quarter" idx="19" hasCustomPrompt="1"/>
          </p:nvPr>
        </p:nvSpPr>
        <p:spPr>
          <a:xfrm>
            <a:off x="4695825" y="4119088"/>
            <a:ext cx="3944461" cy="321468"/>
          </a:xfrm>
        </p:spPr>
        <p:txBody>
          <a:bodyPr/>
          <a:lstStyle>
            <a:lvl1pPr marL="0" indent="0">
              <a:buNone/>
              <a:defRPr lang="fr-FR" sz="1200" b="0" kern="1200" dirty="0" smtClean="0">
                <a:solidFill>
                  <a:schemeClr val="tx1"/>
                </a:solidFill>
                <a:latin typeface="+mn-lt"/>
                <a:ea typeface="+mn-ea"/>
                <a:cs typeface="Century Gothic"/>
              </a:defRPr>
            </a:lvl1pPr>
          </a:lstStyle>
          <a:p>
            <a:pPr lvl="0"/>
            <a:r>
              <a:rPr lang="es-ES" dirty="0" smtClean="0">
                <a:effectLst/>
              </a:rPr>
              <a:t>Haga clic para editar el pie de foto</a:t>
            </a:r>
            <a:endParaRPr lang="fr-FR" dirty="0" smtClean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8D973FA1-4766-43D2-B463-B1EB9831896E}" type="slidenum">
              <a:rPr lang="fr-FR" smtClean="0"/>
              <a:pPr/>
              <a:t>‹Nº›</a:t>
            </a:fld>
            <a:endParaRPr lang="fr-FR" dirty="0"/>
          </a:p>
        </p:txBody>
      </p:sp>
      <p:sp>
        <p:nvSpPr>
          <p:cNvPr id="13" name="Titre 11"/>
          <p:cNvSpPr>
            <a:spLocks noGrp="1"/>
          </p:cNvSpPr>
          <p:nvPr>
            <p:ph type="title" hasCustomPrompt="1"/>
          </p:nvPr>
        </p:nvSpPr>
        <p:spPr>
          <a:xfrm>
            <a:off x="503239" y="291429"/>
            <a:ext cx="8137524" cy="494847"/>
          </a:xfrm>
          <a:prstGeom prst="rect">
            <a:avLst/>
          </a:prstGeom>
          <a:ln>
            <a:noFill/>
          </a:ln>
        </p:spPr>
        <p:txBody>
          <a:bodyPr vert="horz" lIns="0" tIns="41148" rIns="0" bIns="41148" rtlCol="0" anchor="ctr">
            <a:noAutofit/>
          </a:bodyPr>
          <a:lstStyle>
            <a:lvl1pPr algn="l">
              <a:defRPr lang="fr-FR" sz="2800" dirty="0"/>
            </a:lvl1pPr>
          </a:lstStyle>
          <a:p>
            <a:pPr marL="0" lvl="0"/>
            <a:r>
              <a:rPr lang="fr-FR" dirty="0" smtClean="0"/>
              <a:t>Título de diapositiva«Contenido y leyenda x2» (Arial 28pt)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266869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80" userDrawn="1">
          <p15:clr>
            <a:srgbClr val="FBAE40"/>
          </p15:clr>
        </p15:guide>
        <p15:guide id="2" orient="horz" pos="180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73FA1-4766-43D2-B463-B1EB9831896E}" type="slidenum">
              <a:rPr lang="fr-FR" smtClean="0"/>
              <a:pPr/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999663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fech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73FA1-4766-43D2-B463-B1EB9831896E}" type="slidenum">
              <a:rPr lang="fr-FR" smtClean="0"/>
              <a:pPr/>
              <a:t>‹Nº›</a:t>
            </a:fld>
            <a:endParaRPr lang="fr-FR" dirty="0"/>
          </a:p>
        </p:txBody>
      </p:sp>
      <p:sp>
        <p:nvSpPr>
          <p:cNvPr id="9" name="Títu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1957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quarter" idx="12" hasCustomPrompt="1"/>
          </p:nvPr>
        </p:nvSpPr>
        <p:spPr>
          <a:xfrm>
            <a:off x="503239" y="2939108"/>
            <a:ext cx="8137524" cy="463235"/>
          </a:xfrm>
          <a:ln>
            <a:noFill/>
          </a:ln>
        </p:spPr>
        <p:txBody>
          <a:bodyPr rIns="0">
            <a:noAutofit/>
          </a:bodyPr>
          <a:lstStyle>
            <a:lvl1pPr marL="0" marR="0" indent="0" algn="l" defTabSz="41148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>
                <a:latin typeface="+mj-lt"/>
              </a:defRPr>
            </a:lvl1pPr>
          </a:lstStyle>
          <a:p>
            <a:pPr marL="0" marR="0" lvl="0" indent="0" algn="l" defTabSz="41148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fr-FR" dirty="0" smtClean="0"/>
              <a:t>Subtítulo (Arial 16pt)</a:t>
            </a:r>
          </a:p>
          <a:p>
            <a:pPr lvl="0"/>
            <a:endParaRPr lang="fr-FR" dirty="0"/>
          </a:p>
        </p:txBody>
      </p:sp>
      <p:sp>
        <p:nvSpPr>
          <p:cNvPr id="10" name="Titre 9"/>
          <p:cNvSpPr>
            <a:spLocks noGrp="1"/>
          </p:cNvSpPr>
          <p:nvPr>
            <p:ph type="title" hasCustomPrompt="1"/>
          </p:nvPr>
        </p:nvSpPr>
        <p:spPr>
          <a:xfrm>
            <a:off x="503239" y="1685190"/>
            <a:ext cx="8137524" cy="857250"/>
          </a:xfrm>
          <a:prstGeom prst="rect">
            <a:avLst/>
          </a:prstGeom>
          <a:noFill/>
        </p:spPr>
        <p:txBody>
          <a:bodyPr rIns="0">
            <a:noAutofit/>
          </a:bodyPr>
          <a:lstStyle>
            <a:lvl1pPr algn="l">
              <a:defRPr sz="3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 dirty="0" smtClean="0"/>
              <a:t>Nombre del capítulo(Arial 32pt)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 hasCustomPrompt="1"/>
          </p:nvPr>
        </p:nvSpPr>
        <p:spPr>
          <a:xfrm>
            <a:off x="503239" y="3439100"/>
            <a:ext cx="8137524" cy="402077"/>
          </a:xfrm>
        </p:spPr>
        <p:txBody>
          <a:bodyPr rIns="0">
            <a:noAutofit/>
          </a:bodyPr>
          <a:lstStyle>
            <a:lvl1pPr marL="0" indent="0">
              <a:buNone/>
              <a:defRPr lang="fr-FR" sz="1600" b="0" kern="1200" baseline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r-FR" dirty="0" smtClean="0"/>
              <a:t>Segundo subtítulo (Arial 16pt)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D973FA1-4766-43D2-B463-B1EB9831896E}" type="slidenum">
              <a:rPr lang="fr-FR" smtClean="0"/>
              <a:pPr/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964305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573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 hasCustomPrompt="1"/>
          </p:nvPr>
        </p:nvSpPr>
        <p:spPr>
          <a:xfrm>
            <a:off x="503238" y="624436"/>
            <a:ext cx="6326540" cy="85725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>
              <a:defRPr sz="3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 dirty="0" smtClean="0"/>
              <a:t>Título intermedio (Arial 32pt)</a:t>
            </a:r>
            <a:endParaRPr lang="fr-FR" dirty="0"/>
          </a:p>
        </p:txBody>
      </p:sp>
      <p:sp>
        <p:nvSpPr>
          <p:cNvPr id="17" name="Espace réservé du texte 3"/>
          <p:cNvSpPr>
            <a:spLocks noGrp="1"/>
          </p:cNvSpPr>
          <p:nvPr>
            <p:ph type="body" sz="quarter" idx="12" hasCustomPrompt="1"/>
          </p:nvPr>
        </p:nvSpPr>
        <p:spPr>
          <a:xfrm>
            <a:off x="503238" y="1649176"/>
            <a:ext cx="6326539" cy="463235"/>
          </a:xfrm>
          <a:ln>
            <a:noFill/>
          </a:ln>
        </p:spPr>
        <p:txBody>
          <a:bodyPr rIns="0">
            <a:noAutofit/>
          </a:bodyPr>
          <a:lstStyle>
            <a:lvl1pPr marL="0" marR="0" indent="0" algn="l" defTabSz="41148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>
                <a:latin typeface="+mj-lt"/>
              </a:defRPr>
            </a:lvl1pPr>
          </a:lstStyle>
          <a:p>
            <a:pPr marL="0" marR="0" lvl="0" indent="0" algn="l" defTabSz="41148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fr-FR" dirty="0" smtClean="0"/>
              <a:t>Subtítulo (Arial 16pt)</a:t>
            </a:r>
          </a:p>
          <a:p>
            <a:pPr lvl="0"/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D973FA1-4766-43D2-B463-B1EB9831896E}" type="slidenum">
              <a:rPr lang="fr-FR" smtClean="0"/>
              <a:pPr/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637268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 v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398760" y="560311"/>
            <a:ext cx="8346480" cy="3815429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296" tIns="41148" rIns="82296" bIns="41148" rtlCol="0" anchor="ctr"/>
          <a:lstStyle/>
          <a:p>
            <a:pPr algn="ctr"/>
            <a:endParaRPr lang="fr-FR" sz="1600"/>
          </a:p>
        </p:txBody>
      </p:sp>
      <p:sp>
        <p:nvSpPr>
          <p:cNvPr id="8" name="Titre 9"/>
          <p:cNvSpPr>
            <a:spLocks noGrp="1"/>
          </p:cNvSpPr>
          <p:nvPr>
            <p:ph type="title" hasCustomPrompt="1"/>
          </p:nvPr>
        </p:nvSpPr>
        <p:spPr>
          <a:xfrm>
            <a:off x="503238" y="624436"/>
            <a:ext cx="6303962" cy="85725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>
              <a:defRPr sz="32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FR" dirty="0" smtClean="0"/>
              <a:t>Título (Arial 32pt)</a:t>
            </a:r>
            <a:endParaRPr lang="fr-FR" dirty="0"/>
          </a:p>
        </p:txBody>
      </p:sp>
      <p:sp>
        <p:nvSpPr>
          <p:cNvPr id="9" name="Espace réservé du texte 3"/>
          <p:cNvSpPr>
            <a:spLocks noGrp="1"/>
          </p:cNvSpPr>
          <p:nvPr>
            <p:ph type="body" sz="quarter" idx="12" hasCustomPrompt="1"/>
          </p:nvPr>
        </p:nvSpPr>
        <p:spPr>
          <a:xfrm>
            <a:off x="503238" y="1649176"/>
            <a:ext cx="6303961" cy="463235"/>
          </a:xfrm>
          <a:ln>
            <a:noFill/>
          </a:ln>
        </p:spPr>
        <p:txBody>
          <a:bodyPr rIns="0">
            <a:noAutofit/>
          </a:bodyPr>
          <a:lstStyle>
            <a:lvl1pPr marL="0" indent="0">
              <a:buNone/>
              <a:defRPr>
                <a:latin typeface="+mj-lt"/>
              </a:defRPr>
            </a:lvl1pPr>
          </a:lstStyle>
          <a:p>
            <a:pPr lvl="0"/>
            <a:r>
              <a:rPr lang="fr-FR" dirty="0" smtClean="0"/>
              <a:t>Subtítulo (Arial 16pt)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D973FA1-4766-43D2-B463-B1EB9831896E}" type="slidenum">
              <a:rPr lang="fr-FR" smtClean="0"/>
              <a:pPr/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8549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 ja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398760" y="560311"/>
            <a:ext cx="8346480" cy="3815429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296" tIns="41148" rIns="82296" bIns="41148" rtlCol="0" anchor="ctr"/>
          <a:lstStyle/>
          <a:p>
            <a:pPr algn="ctr"/>
            <a:endParaRPr lang="fr-FR" sz="1600">
              <a:solidFill>
                <a:schemeClr val="accent4"/>
              </a:solidFill>
            </a:endParaRPr>
          </a:p>
        </p:txBody>
      </p:sp>
      <p:sp>
        <p:nvSpPr>
          <p:cNvPr id="8" name="Titre 9"/>
          <p:cNvSpPr>
            <a:spLocks noGrp="1"/>
          </p:cNvSpPr>
          <p:nvPr>
            <p:ph type="title" hasCustomPrompt="1"/>
          </p:nvPr>
        </p:nvSpPr>
        <p:spPr>
          <a:xfrm>
            <a:off x="503238" y="624436"/>
            <a:ext cx="6236229" cy="85725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FR" dirty="0" smtClean="0"/>
              <a:t>Título (Arial 32pt)</a:t>
            </a:r>
            <a:endParaRPr lang="fr-FR" dirty="0"/>
          </a:p>
        </p:txBody>
      </p:sp>
      <p:sp>
        <p:nvSpPr>
          <p:cNvPr id="9" name="Espace réservé du texte 3"/>
          <p:cNvSpPr>
            <a:spLocks noGrp="1"/>
          </p:cNvSpPr>
          <p:nvPr>
            <p:ph type="body" sz="quarter" idx="12" hasCustomPrompt="1"/>
          </p:nvPr>
        </p:nvSpPr>
        <p:spPr>
          <a:xfrm>
            <a:off x="503239" y="1649176"/>
            <a:ext cx="6236228" cy="463235"/>
          </a:xfrm>
          <a:ln>
            <a:noFill/>
          </a:ln>
        </p:spPr>
        <p:txBody>
          <a:bodyPr rIns="0">
            <a:noAutofit/>
          </a:bodyPr>
          <a:lstStyle>
            <a:lvl1pPr marL="0" indent="0">
              <a:buNone/>
              <a:defRPr>
                <a:latin typeface="+mj-lt"/>
              </a:defRPr>
            </a:lvl1pPr>
          </a:lstStyle>
          <a:p>
            <a:pPr lvl="0"/>
            <a:r>
              <a:rPr lang="fr-FR" dirty="0" smtClean="0"/>
              <a:t>Subtítulo (Arial 16pt)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D973FA1-4766-43D2-B463-B1EB9831896E}" type="slidenum">
              <a:rPr lang="fr-FR" smtClean="0"/>
              <a:pPr/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2318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 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398760" y="560311"/>
            <a:ext cx="8346480" cy="381542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296" tIns="41148" rIns="82296" bIns="41148" rtlCol="0" anchor="ctr"/>
          <a:lstStyle/>
          <a:p>
            <a:pPr algn="ctr"/>
            <a:endParaRPr lang="fr-FR" sz="1600"/>
          </a:p>
        </p:txBody>
      </p:sp>
      <p:sp>
        <p:nvSpPr>
          <p:cNvPr id="8" name="Titre 9"/>
          <p:cNvSpPr>
            <a:spLocks noGrp="1"/>
          </p:cNvSpPr>
          <p:nvPr>
            <p:ph type="title" hasCustomPrompt="1"/>
          </p:nvPr>
        </p:nvSpPr>
        <p:spPr>
          <a:xfrm>
            <a:off x="503238" y="624436"/>
            <a:ext cx="6360406" cy="85725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FR" dirty="0" smtClean="0"/>
              <a:t>Título (Arial 32pt)</a:t>
            </a:r>
            <a:endParaRPr lang="fr-FR" dirty="0"/>
          </a:p>
        </p:txBody>
      </p:sp>
      <p:sp>
        <p:nvSpPr>
          <p:cNvPr id="9" name="Espace réservé du texte 3"/>
          <p:cNvSpPr>
            <a:spLocks noGrp="1"/>
          </p:cNvSpPr>
          <p:nvPr>
            <p:ph type="body" sz="quarter" idx="12" hasCustomPrompt="1"/>
          </p:nvPr>
        </p:nvSpPr>
        <p:spPr>
          <a:xfrm>
            <a:off x="503238" y="1649176"/>
            <a:ext cx="6360405" cy="463235"/>
          </a:xfrm>
          <a:ln>
            <a:noFill/>
          </a:ln>
        </p:spPr>
        <p:txBody>
          <a:bodyPr rIns="0">
            <a:noAutofit/>
          </a:bodyPr>
          <a:lstStyle>
            <a:lvl1pPr marL="0" indent="0">
              <a:buNone/>
              <a:defRPr>
                <a:latin typeface="+mj-lt"/>
              </a:defRPr>
            </a:lvl1pPr>
          </a:lstStyle>
          <a:p>
            <a:pPr lvl="0"/>
            <a:r>
              <a:rPr lang="fr-FR" dirty="0" smtClean="0"/>
              <a:t>Subtítulo (Arial 16pt)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D973FA1-4766-43D2-B463-B1EB9831896E}" type="slidenum">
              <a:rPr lang="fr-FR" smtClean="0"/>
              <a:pPr/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4586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 gr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398760" y="560311"/>
            <a:ext cx="8346480" cy="381542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296" tIns="41148" rIns="82296" bIns="41148" rtlCol="0" anchor="ctr"/>
          <a:lstStyle/>
          <a:p>
            <a:pPr algn="ctr"/>
            <a:endParaRPr lang="fr-FR" sz="1600"/>
          </a:p>
        </p:txBody>
      </p:sp>
      <p:sp>
        <p:nvSpPr>
          <p:cNvPr id="8" name="Titre 9"/>
          <p:cNvSpPr>
            <a:spLocks noGrp="1"/>
          </p:cNvSpPr>
          <p:nvPr>
            <p:ph type="title" hasCustomPrompt="1"/>
          </p:nvPr>
        </p:nvSpPr>
        <p:spPr>
          <a:xfrm>
            <a:off x="503238" y="624436"/>
            <a:ext cx="6247518" cy="85725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FR" dirty="0" smtClean="0"/>
              <a:t>Título (Arial 32pt)</a:t>
            </a:r>
            <a:endParaRPr lang="fr-FR" dirty="0"/>
          </a:p>
        </p:txBody>
      </p:sp>
      <p:sp>
        <p:nvSpPr>
          <p:cNvPr id="9" name="Espace réservé du texte 3"/>
          <p:cNvSpPr>
            <a:spLocks noGrp="1"/>
          </p:cNvSpPr>
          <p:nvPr>
            <p:ph type="body" sz="quarter" idx="12" hasCustomPrompt="1"/>
          </p:nvPr>
        </p:nvSpPr>
        <p:spPr>
          <a:xfrm>
            <a:off x="503238" y="1649176"/>
            <a:ext cx="6247517" cy="463235"/>
          </a:xfrm>
          <a:ln>
            <a:noFill/>
          </a:ln>
        </p:spPr>
        <p:txBody>
          <a:bodyPr rIns="0">
            <a:noAutofit/>
          </a:bodyPr>
          <a:lstStyle>
            <a:lvl1pPr marL="0" marR="0" indent="0" algn="l" defTabSz="41148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>
                <a:latin typeface="+mj-lt"/>
              </a:defRPr>
            </a:lvl1pPr>
          </a:lstStyle>
          <a:p>
            <a:pPr marL="0" marR="0" lvl="0" indent="0" algn="l" defTabSz="41148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fr-FR" dirty="0" smtClean="0"/>
              <a:t>Subtítulo (Arial 16pt)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D973FA1-4766-43D2-B463-B1EB9831896E}" type="slidenum">
              <a:rPr lang="fr-FR" smtClean="0"/>
              <a:pPr/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0933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x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1"/>
          <p:cNvSpPr>
            <a:spLocks noGrp="1"/>
          </p:cNvSpPr>
          <p:nvPr>
            <p:ph type="title" hasCustomPrompt="1"/>
          </p:nvPr>
        </p:nvSpPr>
        <p:spPr>
          <a:xfrm>
            <a:off x="503239" y="291429"/>
            <a:ext cx="8137524" cy="494847"/>
          </a:xfrm>
          <a:prstGeom prst="rect">
            <a:avLst/>
          </a:prstGeom>
          <a:ln>
            <a:noFill/>
          </a:ln>
        </p:spPr>
        <p:txBody>
          <a:bodyPr vert="horz" lIns="0" tIns="41148" rIns="0" bIns="41148" rtlCol="0" anchor="ctr">
            <a:noAutofit/>
          </a:bodyPr>
          <a:lstStyle>
            <a:lvl1pPr>
              <a:defRPr lang="fr-FR" sz="2800" dirty="0"/>
            </a:lvl1pPr>
          </a:lstStyle>
          <a:p>
            <a:pPr marL="0" lvl="0"/>
            <a:r>
              <a:rPr lang="fr-FR" dirty="0" smtClean="0"/>
              <a:t>Título de diapositiva«Contenido x1» (Arial 28pt)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3" hasCustomPrompt="1"/>
          </p:nvPr>
        </p:nvSpPr>
        <p:spPr>
          <a:xfrm>
            <a:off x="503239" y="990362"/>
            <a:ext cx="8137524" cy="3517583"/>
          </a:xfrm>
        </p:spPr>
        <p:txBody>
          <a:bodyPr/>
          <a:lstStyle>
            <a:lvl1pPr>
              <a:defRPr/>
            </a:lvl1pPr>
            <a:lvl5pPr marL="1645920" indent="0">
              <a:buNone/>
              <a:defRPr/>
            </a:lvl5pPr>
          </a:lstStyle>
          <a:p>
            <a:pPr lvl="0"/>
            <a:r>
              <a:rPr lang="fr-FR" dirty="0" smtClean="0"/>
              <a:t>Contenido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D973FA1-4766-43D2-B463-B1EB9831896E}" type="slidenum">
              <a:rPr lang="fr-FR" smtClean="0"/>
              <a:pPr/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5965270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8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Espace réservé du contenu 5"/>
          <p:cNvSpPr>
            <a:spLocks noGrp="1"/>
          </p:cNvSpPr>
          <p:nvPr>
            <p:ph sz="quarter" idx="14" hasCustomPrompt="1"/>
          </p:nvPr>
        </p:nvSpPr>
        <p:spPr>
          <a:xfrm>
            <a:off x="6103089" y="990362"/>
            <a:ext cx="2537674" cy="3517583"/>
          </a:xfrm>
          <a:ln>
            <a:noFill/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dirty="0" smtClean="0"/>
              <a:t>Contenido</a:t>
            </a:r>
            <a:endParaRPr lang="fr-FR" dirty="0"/>
          </a:p>
        </p:txBody>
      </p:sp>
      <p:sp>
        <p:nvSpPr>
          <p:cNvPr id="28" name="Espace réservé du contenu 5"/>
          <p:cNvSpPr>
            <a:spLocks noGrp="1"/>
          </p:cNvSpPr>
          <p:nvPr>
            <p:ph sz="quarter" idx="13" hasCustomPrompt="1"/>
          </p:nvPr>
        </p:nvSpPr>
        <p:spPr>
          <a:xfrm>
            <a:off x="503239" y="990362"/>
            <a:ext cx="5454118" cy="3517583"/>
          </a:xfrm>
          <a:ln>
            <a:noFill/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dirty="0" smtClean="0"/>
              <a:t>Contenido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D973FA1-4766-43D2-B463-B1EB9831896E}" type="slidenum">
              <a:rPr lang="fr-FR" smtClean="0"/>
              <a:pPr/>
              <a:t>‹Nº›</a:t>
            </a:fld>
            <a:endParaRPr lang="fr-FR" dirty="0"/>
          </a:p>
        </p:txBody>
      </p:sp>
      <p:sp>
        <p:nvSpPr>
          <p:cNvPr id="8" name="Titre 11"/>
          <p:cNvSpPr>
            <a:spLocks noGrp="1"/>
          </p:cNvSpPr>
          <p:nvPr>
            <p:ph type="title" hasCustomPrompt="1"/>
          </p:nvPr>
        </p:nvSpPr>
        <p:spPr>
          <a:xfrm>
            <a:off x="503239" y="291429"/>
            <a:ext cx="8137524" cy="494847"/>
          </a:xfrm>
          <a:prstGeom prst="rect">
            <a:avLst/>
          </a:prstGeom>
          <a:ln>
            <a:noFill/>
          </a:ln>
        </p:spPr>
        <p:txBody>
          <a:bodyPr vert="horz" lIns="0" tIns="41148" rIns="0" bIns="41148" rtlCol="0" anchor="ctr">
            <a:noAutofit/>
          </a:bodyPr>
          <a:lstStyle>
            <a:lvl1pPr>
              <a:defRPr lang="fr-FR" sz="2800" dirty="0"/>
            </a:lvl1pPr>
          </a:lstStyle>
          <a:p>
            <a:pPr marL="0" lvl="0"/>
            <a:r>
              <a:rPr lang="fr-FR" dirty="0" smtClean="0"/>
              <a:t>Título de diapositiva«Contenido x2» (Arial 28pt)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19209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689" userDrawn="1">
          <p15:clr>
            <a:srgbClr val="FBAE40"/>
          </p15:clr>
        </p15:guide>
        <p15:guide id="2" orient="horz" pos="28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itre 10"/>
          <p:cNvSpPr>
            <a:spLocks noGrp="1"/>
          </p:cNvSpPr>
          <p:nvPr>
            <p:ph type="title"/>
          </p:nvPr>
        </p:nvSpPr>
        <p:spPr>
          <a:xfrm>
            <a:off x="503238" y="295716"/>
            <a:ext cx="8137525" cy="494847"/>
          </a:xfrm>
          <a:prstGeom prst="rect">
            <a:avLst/>
          </a:prstGeom>
          <a:ln>
            <a:noFill/>
          </a:ln>
        </p:spPr>
        <p:txBody>
          <a:bodyPr vert="horz" lIns="0" tIns="41148" rIns="0" bIns="41148" rtlCol="0" anchor="ctr">
            <a:noAutofit/>
          </a:bodyPr>
          <a:lstStyle/>
          <a:p>
            <a:pPr marL="0" lvl="0"/>
            <a:r>
              <a:rPr lang="fr-FR" sz="2800" dirty="0" smtClean="0"/>
              <a:t>Haga clic para agregar el título</a:t>
            </a:r>
            <a:endParaRPr lang="fr-FR" sz="28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3238" y="960200"/>
            <a:ext cx="8137525" cy="3634503"/>
          </a:xfrm>
          <a:prstGeom prst="rect">
            <a:avLst/>
          </a:prstGeom>
        </p:spPr>
        <p:txBody>
          <a:bodyPr vert="horz" lIns="0" tIns="41148" rIns="0" bIns="41148" rtlCol="0">
            <a:noAutofit/>
          </a:bodyPr>
          <a:lstStyle/>
          <a:p>
            <a:pPr lvl="0"/>
            <a:r>
              <a:rPr lang="es-ES" dirty="0" smtClean="0">
                <a:effectLst/>
              </a:rPr>
              <a:t>Haga clic para modificar el estilo de texto del patrón</a:t>
            </a:r>
          </a:p>
          <a:p>
            <a:pPr lvl="1"/>
            <a:r>
              <a:rPr lang="fr-FR" dirty="0" smtClean="0"/>
              <a:t>Segundo nivel</a:t>
            </a:r>
          </a:p>
          <a:p>
            <a:pPr lvl="2"/>
            <a:r>
              <a:rPr lang="fr-FR" dirty="0" smtClean="0"/>
              <a:t>Tercer nivel</a:t>
            </a:r>
          </a:p>
          <a:p>
            <a:pPr lvl="3"/>
            <a:r>
              <a:rPr lang="fr-FR" dirty="0" smtClean="0"/>
              <a:t>Cuarto nivel</a:t>
            </a:r>
          </a:p>
        </p:txBody>
      </p:sp>
      <p:sp>
        <p:nvSpPr>
          <p:cNvPr id="5" name="Espace réservé du pied de page 4"/>
          <p:cNvSpPr>
            <a:spLocks noGrp="1"/>
          </p:cNvSpPr>
          <p:nvPr userDrawn="1">
            <p:ph type="ftr" sz="quarter" idx="3"/>
          </p:nvPr>
        </p:nvSpPr>
        <p:spPr>
          <a:xfrm>
            <a:off x="3701813" y="4772026"/>
            <a:ext cx="3679308" cy="268603"/>
          </a:xfrm>
          <a:prstGeom prst="rect">
            <a:avLst/>
          </a:prstGeom>
        </p:spPr>
        <p:txBody>
          <a:bodyPr vert="horz" lIns="82296" tIns="41148" rIns="82296" bIns="41148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 userDrawn="1">
            <p:ph type="sldNum" sz="quarter" idx="4"/>
          </p:nvPr>
        </p:nvSpPr>
        <p:spPr>
          <a:xfrm>
            <a:off x="8172450" y="4767739"/>
            <a:ext cx="450057" cy="272891"/>
          </a:xfrm>
          <a:prstGeom prst="rect">
            <a:avLst/>
          </a:prstGeom>
        </p:spPr>
        <p:txBody>
          <a:bodyPr vert="horz" lIns="82296" tIns="41148" rIns="0" bIns="41148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8D973FA1-4766-43D2-B463-B1EB9831896E}" type="slidenum">
              <a:rPr lang="fr-FR" smtClean="0"/>
              <a:pPr/>
              <a:t>‹Nº›</a:t>
            </a:fld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381122" y="4772026"/>
            <a:ext cx="791328" cy="268604"/>
          </a:xfrm>
          <a:prstGeom prst="rect">
            <a:avLst/>
          </a:prstGeom>
        </p:spPr>
        <p:txBody>
          <a:bodyPr vert="horz" lIns="82296" tIns="41148" rIns="82296" bIns="41148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1341" y="142763"/>
            <a:ext cx="142659" cy="2112447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067" y="4644000"/>
            <a:ext cx="1396391" cy="43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640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1" r:id="rId2"/>
    <p:sldLayoutId id="2147483673" r:id="rId3"/>
    <p:sldLayoutId id="2147483667" r:id="rId4"/>
    <p:sldLayoutId id="2147483672" r:id="rId5"/>
    <p:sldLayoutId id="2147483674" r:id="rId6"/>
    <p:sldLayoutId id="2147483675" r:id="rId7"/>
    <p:sldLayoutId id="2147483676" r:id="rId8"/>
    <p:sldLayoutId id="2147483677" r:id="rId9"/>
    <p:sldLayoutId id="2147483656" r:id="rId10"/>
    <p:sldLayoutId id="2147483650" r:id="rId11"/>
    <p:sldLayoutId id="2147483678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411480" rtl="0" eaLnBrk="1" latinLnBrk="0" hangingPunct="1">
        <a:spcBef>
          <a:spcPct val="0"/>
        </a:spcBef>
        <a:buNone/>
        <a:defRPr lang="fr-FR" sz="2800" b="1" kern="1200" baseline="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411480" rtl="0" eaLnBrk="1" latinLnBrk="0" hangingPunct="1">
        <a:spcBef>
          <a:spcPct val="20000"/>
        </a:spcBef>
        <a:buClrTx/>
        <a:buFont typeface="Wingdings" panose="05000000000000000000" pitchFamily="2" charset="2"/>
        <a:buChar char="§"/>
        <a:defRPr sz="1600" b="0" kern="1200">
          <a:solidFill>
            <a:schemeClr val="tx1"/>
          </a:solidFill>
          <a:latin typeface="+mn-lt"/>
          <a:ea typeface="+mn-ea"/>
          <a:cs typeface="Century Gothic"/>
        </a:defRPr>
      </a:lvl1pPr>
      <a:lvl2pPr marL="668655" indent="-257175" algn="l" defTabSz="41148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‒"/>
        <a:defRPr sz="1400" b="0" kern="1200">
          <a:solidFill>
            <a:schemeClr val="tx1"/>
          </a:solidFill>
          <a:latin typeface="+mn-lt"/>
          <a:ea typeface="+mn-ea"/>
          <a:cs typeface="Century Gothic"/>
        </a:defRPr>
      </a:lvl2pPr>
      <a:lvl3pPr marL="977265" indent="-154305" algn="l" defTabSz="411480" rtl="0" eaLnBrk="1" latinLnBrk="0" hangingPunct="1">
        <a:spcBef>
          <a:spcPct val="20000"/>
        </a:spcBef>
        <a:buClrTx/>
        <a:buFont typeface="Arial" panose="020B0604020202020204" pitchFamily="34" charset="0"/>
        <a:buChar char="‒"/>
        <a:defRPr sz="1200" b="1" kern="1200">
          <a:solidFill>
            <a:schemeClr val="tx1"/>
          </a:solidFill>
          <a:latin typeface="+mn-lt"/>
          <a:ea typeface="+mn-ea"/>
          <a:cs typeface="Century Gothic"/>
        </a:defRPr>
      </a:lvl3pPr>
      <a:lvl4pPr marL="1440180" indent="-205740" algn="l" defTabSz="411480" rtl="0" eaLnBrk="1" latinLnBrk="0" hangingPunct="1">
        <a:spcBef>
          <a:spcPct val="20000"/>
        </a:spcBef>
        <a:buFont typeface="Arial"/>
        <a:buChar char="–"/>
        <a:defRPr sz="1100" kern="1200">
          <a:solidFill>
            <a:schemeClr val="tx1"/>
          </a:solidFill>
          <a:latin typeface="+mn-lt"/>
          <a:ea typeface="+mn-ea"/>
          <a:cs typeface="Century Gothic"/>
        </a:defRPr>
      </a:lvl4pPr>
      <a:lvl5pPr marL="1851660" indent="-205740" algn="l" defTabSz="411480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Century Gothic"/>
        </a:defRPr>
      </a:lvl5pPr>
      <a:lvl6pPr marL="2263140" indent="-205740" algn="l" defTabSz="41148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41148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41148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41148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800" userDrawn="1">
          <p15:clr>
            <a:srgbClr val="F26B43"/>
          </p15:clr>
        </p15:guide>
        <p15:guide id="3" pos="2880" userDrawn="1">
          <p15:clr>
            <a:srgbClr val="F26B43"/>
          </p15:clr>
        </p15:guide>
        <p15:guide id="4" pos="317" userDrawn="1">
          <p15:clr>
            <a:srgbClr val="F26B43"/>
          </p15:clr>
        </p15:guide>
        <p15:guide id="5" pos="6035" userDrawn="1">
          <p15:clr>
            <a:srgbClr val="F26B43"/>
          </p15:clr>
        </p15:guide>
        <p15:guide id="6" pos="544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b2bconecta.com/einvoiceng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" dirty="0" smtClean="0"/>
              <a:t>Manual de usuario: Subir facturas manualmente</a:t>
            </a:r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Nuevo portal de proveedores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93886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Acceso al servicio B2B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503239" y="990362"/>
            <a:ext cx="3671196" cy="3517583"/>
          </a:xfrm>
        </p:spPr>
        <p:txBody>
          <a:bodyPr/>
          <a:lstStyle/>
          <a:p>
            <a:r>
              <a:rPr lang="es-ES" dirty="0" smtClean="0"/>
              <a:t>La URL </a:t>
            </a:r>
            <a:r>
              <a:rPr lang="es-ES" dirty="0"/>
              <a:t>de acceso </a:t>
            </a:r>
            <a:r>
              <a:rPr lang="es-ES" dirty="0" smtClean="0"/>
              <a:t>es: </a:t>
            </a:r>
            <a:r>
              <a:rPr lang="es-ES" dirty="0" smtClean="0">
                <a:hlinkClick r:id="rId2"/>
              </a:rPr>
              <a:t>https</a:t>
            </a:r>
            <a:r>
              <a:rPr lang="es-ES" dirty="0">
                <a:hlinkClick r:id="rId2"/>
              </a:rPr>
              <a:t>://</a:t>
            </a:r>
            <a:r>
              <a:rPr lang="es-ES" dirty="0" smtClean="0">
                <a:hlinkClick r:id="rId2"/>
              </a:rPr>
              <a:t>b2bconecta.com/einvoiceng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Acceso seguro con credenciales:</a:t>
            </a:r>
            <a:br>
              <a:rPr lang="es-ES" dirty="0" smtClean="0"/>
            </a:br>
            <a:r>
              <a:rPr lang="es-ES" dirty="0" smtClean="0"/>
              <a:t>Usuario y contraseña.</a:t>
            </a:r>
          </a:p>
          <a:p>
            <a:endParaRPr lang="es-ES" dirty="0"/>
          </a:p>
          <a:p>
            <a:r>
              <a:rPr lang="es-ES" dirty="0" smtClean="0"/>
              <a:t>Recuperación de contraseña:</a:t>
            </a:r>
            <a:br>
              <a:rPr lang="es-ES" dirty="0" smtClean="0"/>
            </a:br>
            <a:r>
              <a:rPr lang="es-ES" sz="1000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RESTABLECER CONTRASEÑA</a:t>
            </a:r>
            <a:endParaRPr lang="es-ES" sz="1000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8902" y="990362"/>
            <a:ext cx="2894819" cy="2990376"/>
          </a:xfrm>
          <a:prstGeom prst="rect">
            <a:avLst/>
          </a:prstGeom>
          <a:effectLst>
            <a:outerShdw blurRad="292100" dist="139700" dir="2700000" algn="ctr" rotWithShape="0">
              <a:srgbClr val="000000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59128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Crear Facturas: Borradores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92188" y="2827034"/>
            <a:ext cx="8007425" cy="1523750"/>
          </a:xfrm>
        </p:spPr>
        <p:txBody>
          <a:bodyPr/>
          <a:lstStyle/>
          <a:p>
            <a:r>
              <a:rPr lang="es-ES" dirty="0" smtClean="0"/>
              <a:t>Se pulsa el botón de </a:t>
            </a:r>
            <a:r>
              <a:rPr lang="es-ES" i="1" dirty="0" smtClean="0"/>
              <a:t>facturas</a:t>
            </a:r>
            <a:r>
              <a:rPr lang="es-ES" dirty="0" smtClean="0"/>
              <a:t>, y se selecciona la opción </a:t>
            </a:r>
            <a:r>
              <a:rPr lang="es-ES" i="1" dirty="0" smtClean="0"/>
              <a:t>Borradores.</a:t>
            </a:r>
          </a:p>
          <a:p>
            <a:endParaRPr lang="es-ES" i="1" dirty="0"/>
          </a:p>
          <a:p>
            <a:endParaRPr lang="es-ES" i="1" dirty="0" smtClean="0"/>
          </a:p>
          <a:p>
            <a:r>
              <a:rPr lang="es-ES" dirty="0" smtClean="0"/>
              <a:t>Se pulsa el botón </a:t>
            </a:r>
            <a:r>
              <a:rPr lang="es-ES" i="1" dirty="0" smtClean="0"/>
              <a:t>Crear Factura</a:t>
            </a:r>
            <a:r>
              <a:rPr lang="es-ES" dirty="0" smtClean="0"/>
              <a:t> para subir una nueva factura.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245" y="872000"/>
            <a:ext cx="8341518" cy="1468793"/>
          </a:xfrm>
          <a:prstGeom prst="rect">
            <a:avLst/>
          </a:prstGeom>
          <a:effectLst>
            <a:outerShdw blurRad="292100" dist="139700" dir="2700000" algn="ctr" rotWithShape="0">
              <a:srgbClr val="000000">
                <a:alpha val="65000"/>
              </a:srgbClr>
            </a:outerShdw>
          </a:effectLst>
        </p:spPr>
      </p:pic>
      <p:sp>
        <p:nvSpPr>
          <p:cNvPr id="7" name="Rectángulo 6"/>
          <p:cNvSpPr/>
          <p:nvPr/>
        </p:nvSpPr>
        <p:spPr>
          <a:xfrm>
            <a:off x="700088" y="1885950"/>
            <a:ext cx="707231" cy="228600"/>
          </a:xfrm>
          <a:prstGeom prst="rect">
            <a:avLst/>
          </a:prstGeom>
          <a:noFill/>
          <a:ln w="38100">
            <a:solidFill>
              <a:schemeClr val="accent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242889" y="1228725"/>
            <a:ext cx="457200" cy="430981"/>
          </a:xfrm>
          <a:prstGeom prst="rect">
            <a:avLst/>
          </a:prstGeom>
          <a:noFill/>
          <a:ln w="38100">
            <a:solidFill>
              <a:schemeClr val="accent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7496176" y="1329222"/>
            <a:ext cx="1144587" cy="330484"/>
          </a:xfrm>
          <a:prstGeom prst="rect">
            <a:avLst/>
          </a:prstGeom>
          <a:noFill/>
          <a:ln w="38100">
            <a:solidFill>
              <a:schemeClr val="accent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245" y="2673656"/>
            <a:ext cx="542925" cy="5715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7469" y="3700464"/>
            <a:ext cx="1762125" cy="42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310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Crear Facturas: Cabecera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278606" y="880616"/>
            <a:ext cx="5031581" cy="3619947"/>
          </a:xfrm>
        </p:spPr>
        <p:txBody>
          <a:bodyPr/>
          <a:lstStyle/>
          <a:p>
            <a:r>
              <a:rPr lang="es-ES" dirty="0" smtClean="0"/>
              <a:t>Solo </a:t>
            </a:r>
            <a:r>
              <a:rPr lang="es-ES" b="1" dirty="0" smtClean="0"/>
              <a:t>son obligatorios </a:t>
            </a:r>
            <a:r>
              <a:rPr lang="es-ES" dirty="0" smtClean="0"/>
              <a:t>los campos marcados con </a:t>
            </a:r>
            <a:r>
              <a:rPr lang="es-ES" dirty="0" smtClean="0">
                <a:solidFill>
                  <a:schemeClr val="accent5"/>
                </a:solidFill>
              </a:rPr>
              <a:t>*</a:t>
            </a:r>
            <a:r>
              <a:rPr lang="es-ES" dirty="0" smtClean="0"/>
              <a:t>, el resto </a:t>
            </a:r>
            <a:r>
              <a:rPr lang="es-ES" b="1" dirty="0" smtClean="0"/>
              <a:t>no son necesarios.</a:t>
            </a:r>
            <a:endParaRPr lang="es-ES" b="1" i="1" dirty="0" smtClean="0">
              <a:solidFill>
                <a:schemeClr val="accent5"/>
              </a:solidFill>
            </a:endParaRPr>
          </a:p>
          <a:p>
            <a:endParaRPr lang="es-ES" i="1" dirty="0"/>
          </a:p>
          <a:p>
            <a:r>
              <a:rPr lang="es-ES" dirty="0" smtClean="0"/>
              <a:t>Formato: </a:t>
            </a:r>
            <a:r>
              <a:rPr lang="es-ES" b="1" dirty="0" smtClean="0"/>
              <a:t>FACTURAE32.</a:t>
            </a:r>
          </a:p>
          <a:p>
            <a:r>
              <a:rPr lang="es-ES" dirty="0" smtClean="0"/>
              <a:t>Tipo de documento: </a:t>
            </a:r>
            <a:r>
              <a:rPr lang="es-ES" b="1" dirty="0" smtClean="0"/>
              <a:t>Factura completa.</a:t>
            </a:r>
          </a:p>
          <a:p>
            <a:r>
              <a:rPr lang="es-ES" dirty="0" smtClean="0"/>
              <a:t>Clase de documento: </a:t>
            </a:r>
          </a:p>
          <a:p>
            <a:pPr lvl="1"/>
            <a:r>
              <a:rPr lang="es-ES" b="1" dirty="0" smtClean="0"/>
              <a:t>Original.</a:t>
            </a:r>
          </a:p>
          <a:p>
            <a:pPr lvl="1"/>
            <a:r>
              <a:rPr lang="es-ES" b="1" dirty="0" smtClean="0"/>
              <a:t>Rectificativa (Abono).</a:t>
            </a:r>
            <a:endParaRPr lang="es-ES" dirty="0" smtClean="0"/>
          </a:p>
          <a:p>
            <a:r>
              <a:rPr lang="es-ES" dirty="0" smtClean="0"/>
              <a:t>Añadir Extensión:</a:t>
            </a:r>
          </a:p>
          <a:p>
            <a:pPr lvl="1"/>
            <a:r>
              <a:rPr lang="es-ES" b="1" dirty="0" smtClean="0"/>
              <a:t>En blanco siempre</a:t>
            </a:r>
            <a:r>
              <a:rPr lang="es-ES" dirty="0" smtClean="0"/>
              <a:t>.</a:t>
            </a:r>
          </a:p>
          <a:p>
            <a:pPr lvl="1"/>
            <a:r>
              <a:rPr lang="es-ES" b="1" dirty="0" smtClean="0"/>
              <a:t>Extensión </a:t>
            </a:r>
            <a:r>
              <a:rPr lang="es-ES" b="1" dirty="0" err="1" smtClean="0"/>
              <a:t>FACe</a:t>
            </a:r>
            <a:r>
              <a:rPr lang="es-ES" b="1" dirty="0" smtClean="0"/>
              <a:t> B2B</a:t>
            </a:r>
            <a:r>
              <a:rPr lang="es-ES" dirty="0" smtClean="0"/>
              <a:t>. (cuando lo solicite EIFFAGE)</a:t>
            </a:r>
          </a:p>
          <a:p>
            <a:pPr lvl="1"/>
            <a:endParaRPr lang="es-ES" dirty="0"/>
          </a:p>
          <a:p>
            <a:r>
              <a:rPr lang="es-ES" dirty="0" smtClean="0"/>
              <a:t>Al terminar, pulsar el botón </a:t>
            </a:r>
            <a:r>
              <a:rPr lang="es-ES" i="1" dirty="0" smtClean="0"/>
              <a:t>Siguiente.</a:t>
            </a:r>
            <a:endParaRPr lang="es-ES" dirty="0" smtClean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0188" y="145256"/>
            <a:ext cx="3598068" cy="4942631"/>
          </a:xfrm>
          <a:prstGeom prst="rect">
            <a:avLst/>
          </a:prstGeom>
          <a:effectLst>
            <a:outerShdw blurRad="292100" dist="139700" dir="2700000" algn="ctr" rotWithShape="0">
              <a:srgbClr val="000000">
                <a:alpha val="65000"/>
              </a:srgbClr>
            </a:outerShdw>
          </a:effec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8464" y="4190803"/>
            <a:ext cx="1027074" cy="370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498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Crear Facturas: Líneas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278606" y="704428"/>
            <a:ext cx="5031581" cy="4043680"/>
          </a:xfrm>
        </p:spPr>
        <p:txBody>
          <a:bodyPr/>
          <a:lstStyle/>
          <a:p>
            <a:r>
              <a:rPr lang="es-ES" dirty="0" smtClean="0"/>
              <a:t>Pulsar el botón </a:t>
            </a:r>
            <a:r>
              <a:rPr lang="es-ES" dirty="0" smtClean="0">
                <a:solidFill>
                  <a:srgbClr val="0070C0"/>
                </a:solidFill>
              </a:rPr>
              <a:t>Añadir línea.</a:t>
            </a:r>
            <a:endParaRPr lang="es-ES" dirty="0" smtClean="0"/>
          </a:p>
          <a:p>
            <a:endParaRPr lang="es-ES" b="1" i="1" dirty="0" smtClean="0">
              <a:solidFill>
                <a:schemeClr val="accent5"/>
              </a:solidFill>
            </a:endParaRPr>
          </a:p>
          <a:p>
            <a:r>
              <a:rPr lang="es-ES" dirty="0"/>
              <a:t>Solo </a:t>
            </a:r>
            <a:r>
              <a:rPr lang="es-ES" b="1" dirty="0"/>
              <a:t>son obligatorios </a:t>
            </a:r>
            <a:r>
              <a:rPr lang="es-ES" dirty="0"/>
              <a:t>los campos marcados con </a:t>
            </a:r>
            <a:r>
              <a:rPr lang="es-ES" dirty="0">
                <a:solidFill>
                  <a:schemeClr val="accent5"/>
                </a:solidFill>
              </a:rPr>
              <a:t>*</a:t>
            </a:r>
            <a:r>
              <a:rPr lang="es-ES" dirty="0"/>
              <a:t>, el resto </a:t>
            </a:r>
            <a:r>
              <a:rPr lang="es-ES" b="1" dirty="0"/>
              <a:t>no son necesarios.</a:t>
            </a:r>
          </a:p>
          <a:p>
            <a:endParaRPr lang="es-ES" b="1" i="1" dirty="0">
              <a:solidFill>
                <a:schemeClr val="accent5"/>
              </a:solidFill>
            </a:endParaRPr>
          </a:p>
          <a:p>
            <a:r>
              <a:rPr lang="es-ES" dirty="0" smtClean="0"/>
              <a:t>La información del pedido de </a:t>
            </a:r>
            <a:r>
              <a:rPr lang="es-ES" dirty="0" err="1" smtClean="0"/>
              <a:t>Eiffage</a:t>
            </a:r>
            <a:r>
              <a:rPr lang="es-ES" dirty="0" smtClean="0"/>
              <a:t> se debe incluir en todas las </a:t>
            </a:r>
            <a:r>
              <a:rPr lang="es-ES" dirty="0" smtClean="0"/>
              <a:t>líneas. Esta acción se realiza en el apartado de </a:t>
            </a:r>
            <a:r>
              <a:rPr lang="es-ES" i="1" dirty="0" smtClean="0"/>
              <a:t>documentos</a:t>
            </a:r>
            <a:r>
              <a:rPr lang="es-ES" dirty="0" smtClean="0"/>
              <a:t>, pulsando el botón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>
                <a:solidFill>
                  <a:srgbClr val="0070C0"/>
                </a:solidFill>
              </a:rPr>
              <a:t>cargar documento relacionado</a:t>
            </a:r>
            <a:r>
              <a:rPr lang="es-ES" dirty="0" smtClean="0"/>
              <a:t>. 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El proceso se detalla en la siguiente página.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b="1" dirty="0" smtClean="0"/>
              <a:t>Importante:</a:t>
            </a:r>
            <a:r>
              <a:rPr lang="es-ES" dirty="0" smtClean="0"/>
              <a:t> </a:t>
            </a:r>
            <a:r>
              <a:rPr lang="es-ES" dirty="0" smtClean="0"/>
              <a:t>añadir impuestos.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3691" y="704428"/>
            <a:ext cx="1123950" cy="40957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187" y="0"/>
            <a:ext cx="3631209" cy="5098780"/>
          </a:xfrm>
          <a:prstGeom prst="rect">
            <a:avLst/>
          </a:prstGeom>
          <a:effectLst>
            <a:outerShdw blurRad="292100" dist="139700" dir="2700000" algn="ctr" rotWithShape="0">
              <a:srgbClr val="000000">
                <a:alpha val="65000"/>
              </a:srgbClr>
            </a:outerShdw>
          </a:effectLst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1801" y="3112135"/>
            <a:ext cx="1949767" cy="343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809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Crear Facturas: </a:t>
            </a:r>
            <a:r>
              <a:rPr lang="es-ES" dirty="0" smtClean="0"/>
              <a:t>Añadir núm. pedido a línea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278606" y="1120140"/>
            <a:ext cx="5733574" cy="3543300"/>
          </a:xfrm>
        </p:spPr>
        <p:txBody>
          <a:bodyPr/>
          <a:lstStyle/>
          <a:p>
            <a:r>
              <a:rPr lang="es-ES" dirty="0" smtClean="0"/>
              <a:t>Tras pulsar el botón </a:t>
            </a:r>
            <a:r>
              <a:rPr lang="es-ES" dirty="0" smtClean="0">
                <a:solidFill>
                  <a:srgbClr val="0070C0"/>
                </a:solidFill>
              </a:rPr>
              <a:t>Cargar documento relacionado, </a:t>
            </a:r>
            <a:r>
              <a:rPr lang="es-ES" dirty="0" smtClean="0"/>
              <a:t>seleccionar:</a:t>
            </a:r>
          </a:p>
          <a:p>
            <a:pPr lvl="1"/>
            <a:r>
              <a:rPr lang="es-ES" dirty="0" smtClean="0"/>
              <a:t>Documento: </a:t>
            </a:r>
            <a:r>
              <a:rPr lang="es-ES" b="1" dirty="0" smtClean="0"/>
              <a:t>Pedido.</a:t>
            </a:r>
          </a:p>
          <a:p>
            <a:pPr lvl="1"/>
            <a:r>
              <a:rPr lang="es-ES" dirty="0" smtClean="0"/>
              <a:t>Emisor/Receptor: </a:t>
            </a:r>
            <a:r>
              <a:rPr lang="es-ES" b="1" dirty="0" smtClean="0"/>
              <a:t>Receptor.</a:t>
            </a:r>
          </a:p>
          <a:p>
            <a:pPr lvl="1"/>
            <a:r>
              <a:rPr lang="es-ES" dirty="0" smtClean="0"/>
              <a:t>Valor: </a:t>
            </a:r>
            <a:r>
              <a:rPr lang="es-ES" b="1" dirty="0" smtClean="0"/>
              <a:t>Número de pedido </a:t>
            </a:r>
            <a:r>
              <a:rPr lang="es-ES" b="1" dirty="0" err="1" smtClean="0"/>
              <a:t>Eiffage</a:t>
            </a:r>
            <a:r>
              <a:rPr lang="es-ES" b="1" dirty="0" smtClean="0"/>
              <a:t>.</a:t>
            </a:r>
            <a:endParaRPr lang="es-ES" dirty="0" smtClean="0"/>
          </a:p>
          <a:p>
            <a:endParaRPr lang="es-ES" b="1" i="1" dirty="0">
              <a:solidFill>
                <a:schemeClr val="accent5"/>
              </a:solidFill>
            </a:endParaRPr>
          </a:p>
          <a:p>
            <a:r>
              <a:rPr lang="es-ES" dirty="0" smtClean="0"/>
              <a:t>La información del pedido de </a:t>
            </a:r>
            <a:r>
              <a:rPr lang="es-ES" dirty="0" err="1" smtClean="0"/>
              <a:t>Eiffage</a:t>
            </a:r>
            <a:r>
              <a:rPr lang="es-ES" dirty="0" smtClean="0"/>
              <a:t> </a:t>
            </a:r>
            <a:r>
              <a:rPr lang="es-ES" dirty="0" smtClean="0"/>
              <a:t>tiene el formato </a:t>
            </a:r>
            <a:r>
              <a:rPr lang="es-ES" dirty="0" err="1" smtClean="0"/>
              <a:t>PEDxxxxx</a:t>
            </a:r>
            <a:r>
              <a:rPr lang="es-ES" dirty="0" smtClean="0"/>
              <a:t> (sin espacios entre PED y los números)</a:t>
            </a:r>
          </a:p>
          <a:p>
            <a:endParaRPr lang="es-ES" dirty="0"/>
          </a:p>
          <a:p>
            <a:r>
              <a:rPr lang="es-ES" dirty="0" smtClean="0"/>
              <a:t>Al terminar, pulsar el botón </a:t>
            </a:r>
            <a:r>
              <a:rPr lang="es-ES" dirty="0" smtClean="0">
                <a:solidFill>
                  <a:srgbClr val="0070C0"/>
                </a:solidFill>
              </a:rPr>
              <a:t>Cargar documento.</a:t>
            </a:r>
          </a:p>
          <a:p>
            <a:pPr marL="0" indent="0">
              <a:buNone/>
            </a:pPr>
            <a:r>
              <a:rPr lang="es-ES" dirty="0" smtClean="0"/>
              <a:t/>
            </a:r>
            <a:br>
              <a:rPr lang="es-ES" dirty="0" smtClean="0"/>
            </a:br>
            <a:endParaRPr lang="es-ES" dirty="0" smtClean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6556" y="786276"/>
            <a:ext cx="2718840" cy="4131126"/>
          </a:xfrm>
          <a:prstGeom prst="rect">
            <a:avLst/>
          </a:prstGeom>
          <a:effectLst>
            <a:outerShdw blurRad="292100" dist="139700" dir="2700000" algn="ctr" rotWithShape="0">
              <a:srgbClr val="000000">
                <a:alpha val="65000"/>
              </a:srgbClr>
            </a:outerShdw>
          </a:effectLst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7275" y="3594094"/>
            <a:ext cx="1144905" cy="30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4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Crear Facturas: Totales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278606" y="786276"/>
            <a:ext cx="4941095" cy="3811124"/>
          </a:xfrm>
        </p:spPr>
        <p:txBody>
          <a:bodyPr/>
          <a:lstStyle/>
          <a:p>
            <a:r>
              <a:rPr lang="es-ES" dirty="0" smtClean="0"/>
              <a:t>En caso de retención, indicar el importe en el campo </a:t>
            </a:r>
            <a:r>
              <a:rPr lang="es-ES" i="1" dirty="0" smtClean="0"/>
              <a:t>Retención </a:t>
            </a:r>
            <a:r>
              <a:rPr lang="es-ES" dirty="0" smtClean="0"/>
              <a:t>y el motivo y porcentaje en el campo </a:t>
            </a:r>
            <a:r>
              <a:rPr lang="es-ES" i="1" dirty="0" smtClean="0"/>
              <a:t>Motivo</a:t>
            </a:r>
            <a:endParaRPr lang="es-ES" b="1" i="1" dirty="0" smtClean="0"/>
          </a:p>
          <a:p>
            <a:endParaRPr lang="es-ES" b="1" i="1" dirty="0" smtClean="0">
              <a:solidFill>
                <a:schemeClr val="accent5"/>
              </a:solidFill>
            </a:endParaRPr>
          </a:p>
          <a:p>
            <a:r>
              <a:rPr lang="es-ES" dirty="0" smtClean="0"/>
              <a:t>Datos </a:t>
            </a:r>
            <a:r>
              <a:rPr lang="es-ES" dirty="0" smtClean="0"/>
              <a:t>del vencimiento: </a:t>
            </a:r>
            <a:r>
              <a:rPr lang="es-ES" b="1" dirty="0" smtClean="0"/>
              <a:t>Dejar en blanco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Se pueden adjuntar documentos a la factura. En el apartado </a:t>
            </a:r>
            <a:r>
              <a:rPr lang="es-ES" i="1" dirty="0" smtClean="0"/>
              <a:t>Adjuntos, </a:t>
            </a:r>
            <a:r>
              <a:rPr lang="es-ES" dirty="0" smtClean="0"/>
              <a:t>pulsando el botón 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>
                <a:solidFill>
                  <a:srgbClr val="0070C0"/>
                </a:solidFill>
              </a:rPr>
              <a:t>subir adjunto:</a:t>
            </a:r>
            <a:endParaRPr lang="es-ES" dirty="0" smtClean="0">
              <a:solidFill>
                <a:srgbClr val="0070C0"/>
              </a:solidFill>
            </a:endParaRPr>
          </a:p>
          <a:p>
            <a:endParaRPr lang="es-ES" dirty="0" smtClean="0"/>
          </a:p>
          <a:p>
            <a:r>
              <a:rPr lang="es-ES" dirty="0" smtClean="0"/>
              <a:t>Para </a:t>
            </a:r>
            <a:r>
              <a:rPr lang="es-ES" dirty="0" smtClean="0"/>
              <a:t>finalizar, se pulsa el botón finalizar:</a:t>
            </a:r>
            <a:endParaRPr lang="es-ES" dirty="0" smtClean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b="1252"/>
          <a:stretch/>
        </p:blipFill>
        <p:spPr>
          <a:xfrm>
            <a:off x="5219701" y="0"/>
            <a:ext cx="3780790" cy="513619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7075" y="3141663"/>
            <a:ext cx="1162050" cy="40005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8463" y="3783013"/>
            <a:ext cx="962466" cy="325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4677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 Eiffage Énergie">
      <a:dk1>
        <a:sysClr val="windowText" lastClr="000000"/>
      </a:dk1>
      <a:lt1>
        <a:sysClr val="window" lastClr="FFFFFF"/>
      </a:lt1>
      <a:dk2>
        <a:srgbClr val="6D6F72"/>
      </a:dk2>
      <a:lt2>
        <a:srgbClr val="D8D8D8"/>
      </a:lt2>
      <a:accent1>
        <a:srgbClr val="0088CE"/>
      </a:accent1>
      <a:accent2>
        <a:srgbClr val="E9E4E2"/>
      </a:accent2>
      <a:accent3>
        <a:srgbClr val="34B233"/>
      </a:accent3>
      <a:accent4>
        <a:srgbClr val="FED100"/>
      </a:accent4>
      <a:accent5>
        <a:srgbClr val="FF0000"/>
      </a:accent5>
      <a:accent6>
        <a:srgbClr val="99CCFF"/>
      </a:accent6>
      <a:hlink>
        <a:srgbClr val="4918FC"/>
      </a:hlink>
      <a:folHlink>
        <a:srgbClr val="800080"/>
      </a:folHlink>
    </a:clrScheme>
    <a:fontScheme name="Personnalisé Eiffage Énergi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3755BFB93AFF44EB3B2735379B85433" ma:contentTypeVersion="7" ma:contentTypeDescription="Crear nuevo documento." ma:contentTypeScope="" ma:versionID="66f81264d909ca90e827ebcf18d9fea0">
  <xsd:schema xmlns:xsd="http://www.w3.org/2001/XMLSchema" xmlns:xs="http://www.w3.org/2001/XMLSchema" xmlns:p="http://schemas.microsoft.com/office/2006/metadata/properties" xmlns:ns2="dbe28f7a-0858-466e-b977-c66703e9fb42" xmlns:ns3="de66abdf-711c-4c67-9c35-ed64e597c33b" targetNamespace="http://schemas.microsoft.com/office/2006/metadata/properties" ma:root="true" ma:fieldsID="616a4e007a40df7d2da377ef9b8fcbf6" ns2:_="" ns3:_="">
    <xsd:import namespace="dbe28f7a-0858-466e-b977-c66703e9fb42"/>
    <xsd:import namespace="de66abdf-711c-4c67-9c35-ed64e597c33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e28f7a-0858-466e-b977-c66703e9fb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66abdf-711c-4c67-9c35-ed64e597c3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40BE65-C4DE-4072-BA9D-CD53262C78B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22ED55-05F6-4126-8468-875126AE2E30}">
  <ds:schemaRefs>
    <ds:schemaRef ds:uri="dbe28f7a-0858-466e-b977-c66703e9fb42"/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elements/1.1/"/>
    <ds:schemaRef ds:uri="de66abdf-711c-4c67-9c35-ed64e597c33b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E473006A-8862-4538-8618-9A898F0147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e28f7a-0858-466e-b977-c66703e9fb42"/>
    <ds:schemaRef ds:uri="de66abdf-711c-4c67-9c35-ed64e597c3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7458</TotalTime>
  <Words>285</Words>
  <Application>Microsoft Office PowerPoint</Application>
  <PresentationFormat>Presentación en pantalla (16:9)</PresentationFormat>
  <Paragraphs>52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Arial Rounded MT Bold</vt:lpstr>
      <vt:lpstr>Calibri</vt:lpstr>
      <vt:lpstr>Century Gothic</vt:lpstr>
      <vt:lpstr>Wingdings</vt:lpstr>
      <vt:lpstr>Thème Office</vt:lpstr>
      <vt:lpstr>Nuevo portal de proveedores</vt:lpstr>
      <vt:lpstr>Acceso al servicio B2B</vt:lpstr>
      <vt:lpstr>Crear Facturas: Borradores</vt:lpstr>
      <vt:lpstr>Crear Facturas: Cabecera</vt:lpstr>
      <vt:lpstr>Crear Facturas: Líneas</vt:lpstr>
      <vt:lpstr>Crear Facturas: Añadir núm. pedido a línea</vt:lpstr>
      <vt:lpstr>Crear Facturas: Totales</vt:lpstr>
    </vt:vector>
  </TitlesOfParts>
  <Company>VITAFREE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direction.communication@eiffage.com</dc:creator>
  <cp:lastModifiedBy>David Gonzalez Sotos</cp:lastModifiedBy>
  <cp:revision>346</cp:revision>
  <cp:lastPrinted>2018-04-11T08:26:30Z</cp:lastPrinted>
  <dcterms:created xsi:type="dcterms:W3CDTF">2015-04-02T14:29:59Z</dcterms:created>
  <dcterms:modified xsi:type="dcterms:W3CDTF">2019-04-10T16:42:15Z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0x01010053755BFB93AFF44EB3B2735379B85433</vt:lpwstr>
  </property>
</Properties>
</file>